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7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65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3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91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389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94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392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81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17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80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41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3000" t="-10000" r="-15000" b="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302C5-AE9B-491A-883B-ABF26A40601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64BB0-3D5F-4D57-AABA-1B56175592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379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0" y="-407505"/>
            <a:ext cx="12192000" cy="8610600"/>
            <a:chOff x="0" y="-407505"/>
            <a:chExt cx="12192000" cy="8610600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407505"/>
              <a:ext cx="12192000" cy="8610600"/>
            </a:xfrm>
            <a:prstGeom prst="rect">
              <a:avLst/>
            </a:prstGeom>
          </p:spPr>
        </p:pic>
        <p:sp>
          <p:nvSpPr>
            <p:cNvPr id="4" name="Прямоугольник 3"/>
            <p:cNvSpPr/>
            <p:nvPr/>
          </p:nvSpPr>
          <p:spPr>
            <a:xfrm>
              <a:off x="7235687" y="3897795"/>
              <a:ext cx="3717235" cy="1053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526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12951" y="3220231"/>
            <a:ext cx="109046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№9</a:t>
            </a:r>
          </a:p>
          <a:p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«Салют‑1» (запущена в 1971 году).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она стала прообразом будущих станций типа «Мир» и МКС.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537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25043" y="3156800"/>
            <a:ext cx="105838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№10</a:t>
            </a:r>
          </a:p>
          <a:p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Байконур.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именно с него стартовали «Спутник‑1», «Восток‑1» и многие другие исторические миссии.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5537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7652" y="3150657"/>
            <a:ext cx="108899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№11</a:t>
            </a:r>
          </a:p>
          <a:p>
            <a:pPr algn="just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Константин Эдуардович Циолковский.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он разработал теоретические основы космических полётов и реактивного движения.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1410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03243" y="3197688"/>
            <a:ext cx="104261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№12</a:t>
            </a:r>
          </a:p>
          <a:p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«Белое солнце пустыни».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традиция возникла после трагической гибели экипажа «Союз‑11» и с тех пор соблюдается перед каждым стартом.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727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2" y="3099824"/>
            <a:ext cx="11102008" cy="3319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Вопрос №13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32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Ответ</a:t>
            </a:r>
            <a:r>
              <a:rPr lang="ru-RU" sz="3200" b="1" kern="1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ru-RU" sz="3200" kern="100" dirty="0">
                <a:ea typeface="Calibri" panose="020F0502020204030204" pitchFamily="34" charset="0"/>
                <a:cs typeface="Arial" panose="020B0604020202020204" pitchFamily="34" charset="0"/>
              </a:rPr>
              <a:t> «Трава у дома».</a:t>
            </a:r>
            <a:endParaRPr lang="ru-RU" sz="3200" kern="1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kern="100" dirty="0">
                <a:ea typeface="Calibri" panose="020F0502020204030204" pitchFamily="34" charset="0"/>
                <a:cs typeface="Arial" panose="020B0604020202020204" pitchFamily="34" charset="0"/>
              </a:rPr>
              <a:t>Пояснение:</a:t>
            </a:r>
            <a:r>
              <a:rPr lang="ru-RU" sz="3200" kern="100" dirty="0">
                <a:ea typeface="Calibri" panose="020F0502020204030204" pitchFamily="34" charset="0"/>
                <a:cs typeface="Arial" panose="020B0604020202020204" pitchFamily="34" charset="0"/>
              </a:rPr>
              <a:t> музыка Владимира </a:t>
            </a:r>
            <a:r>
              <a:rPr lang="ru-RU" sz="3200" kern="100" dirty="0" err="1">
                <a:ea typeface="Calibri" panose="020F0502020204030204" pitchFamily="34" charset="0"/>
                <a:cs typeface="Arial" panose="020B0604020202020204" pitchFamily="34" charset="0"/>
              </a:rPr>
              <a:t>Мигули</a:t>
            </a:r>
            <a:r>
              <a:rPr lang="ru-RU" sz="3200" kern="100" dirty="0">
                <a:ea typeface="Calibri" panose="020F0502020204030204" pitchFamily="34" charset="0"/>
                <a:cs typeface="Arial" panose="020B0604020202020204" pitchFamily="34" charset="0"/>
              </a:rPr>
              <a:t>, слова Анатолия Поперечного. Песня впервые прозвучала в 1983 году в исполнении группы «Земляне» и позже получила статус неофициального гимна российских космонавтов.</a:t>
            </a:r>
            <a:endParaRPr lang="ru-RU" sz="32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21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911482"/>
            <a:ext cx="11873948" cy="376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Вопрос №14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Ответ</a:t>
            </a:r>
            <a:r>
              <a:rPr lang="ru-RU" sz="2800" b="1" kern="1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 «Союз МС‑28».</a:t>
            </a:r>
            <a:endParaRPr lang="ru-RU" sz="2800" kern="1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dirty="0">
                <a:ea typeface="Calibri" panose="020F0502020204030204" pitchFamily="34" charset="0"/>
                <a:cs typeface="Arial" panose="020B0604020202020204" pitchFamily="34" charset="0"/>
              </a:rPr>
              <a:t>Пояснение: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 Сергей Николаевич </a:t>
            </a:r>
            <a:r>
              <a:rPr lang="ru-RU" sz="2800" kern="100" dirty="0" err="1">
                <a:ea typeface="Calibri" panose="020F0502020204030204" pitchFamily="34" charset="0"/>
                <a:cs typeface="Arial" panose="020B0604020202020204" pitchFamily="34" charset="0"/>
              </a:rPr>
              <a:t>Микаев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 родился в Иркутске, учился в посёлке Мама и в школе № 4 в микрорайоне Юбилейный. Он стал пятым космонавтом из Иркутской области. Запуск корабля «Союз МС‑28» с экипажем в составе Сергея </a:t>
            </a:r>
            <a:r>
              <a:rPr lang="ru-RU" sz="2800" kern="100" dirty="0" err="1">
                <a:ea typeface="Calibri" panose="020F0502020204030204" pitchFamily="34" charset="0"/>
                <a:cs typeface="Arial" panose="020B0604020202020204" pitchFamily="34" charset="0"/>
              </a:rPr>
              <a:t>Кудь‑Сверчкова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, Сергея </a:t>
            </a:r>
            <a:r>
              <a:rPr lang="ru-RU" sz="2800" kern="100" dirty="0" err="1">
                <a:ea typeface="Calibri" panose="020F0502020204030204" pitchFamily="34" charset="0"/>
                <a:cs typeface="Arial" panose="020B0604020202020204" pitchFamily="34" charset="0"/>
              </a:rPr>
              <a:t>Микаева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 и Кристофера Уильямса состоялся 27 ноября 2025 года с космодрома Байконур.</a:t>
            </a:r>
            <a:endParaRPr lang="ru-RU" sz="28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94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964" y="2763705"/>
            <a:ext cx="11479695" cy="3780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Вопрос №15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Ответ</a:t>
            </a:r>
            <a:r>
              <a:rPr lang="ru-RU" sz="2800" b="1" kern="1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 Анатолий Иванишин.</a:t>
            </a:r>
            <a:endParaRPr lang="ru-RU" sz="2800" kern="1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dirty="0">
                <a:ea typeface="Calibri" panose="020F0502020204030204" pitchFamily="34" charset="0"/>
                <a:cs typeface="Arial" panose="020B0604020202020204" pitchFamily="34" charset="0"/>
              </a:rPr>
              <a:t>Пояснение: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 Анатолий Алексеевич Иванишин родился в Иркутске. Совершил три космических полёта (в запросе допущена неточность по количеству — не два, а три), но суммарное время в космосе действительно превышает 199 суток. Первый полёт — в 2011 году на «Союз ТМА‑22», второй — в 2016 году на «Союз МС‑01», третий — в 2020 году на «Союз МС‑16».</a:t>
            </a:r>
            <a:endParaRPr lang="ru-RU" sz="28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6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9151" y="2753405"/>
            <a:ext cx="11489083" cy="3780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Вопрос №16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32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Ответ</a:t>
            </a:r>
            <a:r>
              <a:rPr lang="ru-RU" sz="3200" b="1" kern="1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ru-RU" sz="3200" kern="100" dirty="0">
                <a:ea typeface="Calibri" panose="020F0502020204030204" pitchFamily="34" charset="0"/>
                <a:cs typeface="Arial" panose="020B0604020202020204" pitchFamily="34" charset="0"/>
              </a:rPr>
              <a:t> Александр Полещук.</a:t>
            </a:r>
            <a:endParaRPr lang="ru-RU" sz="3200" kern="1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kern="100" dirty="0">
                <a:ea typeface="Calibri" panose="020F0502020204030204" pitchFamily="34" charset="0"/>
                <a:cs typeface="Arial" panose="020B0604020202020204" pitchFamily="34" charset="0"/>
              </a:rPr>
              <a:t>Пояснение:</a:t>
            </a:r>
            <a:r>
              <a:rPr lang="ru-RU" sz="3200" kern="100" dirty="0">
                <a:ea typeface="Calibri" panose="020F0502020204030204" pitchFamily="34" charset="0"/>
                <a:cs typeface="Arial" panose="020B0604020202020204" pitchFamily="34" charset="0"/>
              </a:rPr>
              <a:t> Александр Фёдорович Полещук родился в городе Черемхово Иркутской области. Его единственный космический полёт длился 179 суток. Во время экспедиции он выполнил два выхода в открытый космос общей продолжительностью 11 часов 26 минут.</a:t>
            </a:r>
            <a:endParaRPr lang="ru-RU" sz="32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4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1" y="3185290"/>
            <a:ext cx="11489634" cy="3319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Вопрос №17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Ответ</a:t>
            </a:r>
            <a:r>
              <a:rPr lang="ru-RU" sz="2800" b="1" kern="100" dirty="0"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Борис </a:t>
            </a:r>
            <a:r>
              <a:rPr lang="ru-RU" sz="2800" kern="100" dirty="0" err="1">
                <a:ea typeface="Calibri" panose="020F0502020204030204" pitchFamily="34" charset="0"/>
                <a:cs typeface="Arial" panose="020B0604020202020204" pitchFamily="34" charset="0"/>
              </a:rPr>
              <a:t>Волынов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2800" kern="1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dirty="0">
                <a:ea typeface="Calibri" panose="020F0502020204030204" pitchFamily="34" charset="0"/>
                <a:cs typeface="Arial" panose="020B0604020202020204" pitchFamily="34" charset="0"/>
              </a:rPr>
              <a:t>Пояснение: 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Борис Валентинович </a:t>
            </a:r>
            <a:r>
              <a:rPr lang="ru-RU" sz="2800" kern="100" dirty="0" err="1">
                <a:ea typeface="Calibri" panose="020F0502020204030204" pitchFamily="34" charset="0"/>
                <a:cs typeface="Arial" panose="020B0604020202020204" pitchFamily="34" charset="0"/>
              </a:rPr>
              <a:t>Волынов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 родился в Иркутске. В январе 1969 года он был командиром корабля «Союз 5», который состыковался с «Союзом 4» — это была первая в мире стыковка двух пилотируемых кораблей. </a:t>
            </a:r>
            <a:r>
              <a:rPr lang="ru-RU" sz="2800" kern="100" dirty="0" err="1">
                <a:ea typeface="Calibri" panose="020F0502020204030204" pitchFamily="34" charset="0"/>
                <a:cs typeface="Arial" panose="020B0604020202020204" pitchFamily="34" charset="0"/>
              </a:rPr>
              <a:t>Волынов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 провёл в космосе в общей сложности более 52 суток и много лет служил в отряде космонавтов.</a:t>
            </a:r>
            <a:endParaRPr lang="ru-RU" sz="28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13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08792"/>
            <a:ext cx="11738112" cy="376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Вопрос №18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kern="100" dirty="0" smtClean="0">
                <a:ea typeface="Calibri" panose="020F0502020204030204" pitchFamily="34" charset="0"/>
                <a:cs typeface="Arial" panose="020B0604020202020204" pitchFamily="34" charset="0"/>
              </a:rPr>
              <a:t>Ответ</a:t>
            </a:r>
            <a:r>
              <a:rPr lang="ru-RU" sz="2800" b="1" kern="1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ru-RU" sz="2800" b="1" kern="100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Владимир Михайлович Комаров (1927–1967) — лётчика-космонавта СССР, дважды Героя Советского Союза.</a:t>
            </a:r>
            <a:endParaRPr lang="ru-RU" sz="2800" kern="1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dirty="0">
                <a:ea typeface="Calibri" panose="020F0502020204030204" pitchFamily="34" charset="0"/>
                <a:cs typeface="Arial" panose="020B0604020202020204" pitchFamily="34" charset="0"/>
              </a:rPr>
              <a:t> Пояснение:</a:t>
            </a:r>
            <a:r>
              <a:rPr lang="ru-RU" sz="2800" kern="100" dirty="0">
                <a:ea typeface="Calibri" panose="020F0502020204030204" pitchFamily="34" charset="0"/>
                <a:cs typeface="Arial" panose="020B0604020202020204" pitchFamily="34" charset="0"/>
              </a:rPr>
              <a:t> 12–13 октября 1964 года Комаров впервые в мире (совместно с К.П. Феоктистовым и Б.Б. Егоровым) совершил полёт на многоместном космическом корабле «Восход» в качестве командира. В 1967 году Комаров совершил полёт на космическом корабле «Союз-1», но при посадке корабля космонавт погиб.</a:t>
            </a:r>
            <a:endParaRPr lang="ru-RU" sz="28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18107" y="3227426"/>
            <a:ext cx="103909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№1</a:t>
            </a:r>
          </a:p>
          <a:p>
            <a:pPr algn="just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«Спутник‑1</a:t>
            </a: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».</a:t>
            </a:r>
          </a:p>
          <a:p>
            <a:pPr algn="just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это был первый рукотворный объект на орбите Земли, открывший космическую эру.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3286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93914" y="3173917"/>
            <a:ext cx="1072432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№2</a:t>
            </a:r>
          </a:p>
          <a:p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12 апреля 1961 года.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Гагарин произнёс её при старте ракеты.  Фраза стала символом начала пилотируемой космонавтики.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7933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26241" y="3380704"/>
            <a:ext cx="9057715" cy="120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ru-RU" sz="3600" b="1" dirty="0" smtClean="0">
                <a:ea typeface="DengXian Light"/>
              </a:rPr>
              <a:t>Вопрос №3</a:t>
            </a:r>
          </a:p>
          <a:p>
            <a:pPr marL="342900" lvl="0" indent="-34290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endParaRPr lang="ru-RU" sz="3600" b="1" dirty="0" smtClean="0">
              <a:ea typeface="DengXian Light"/>
            </a:endParaRPr>
          </a:p>
          <a:p>
            <a:pPr marL="342900" lvl="0" indent="-34290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ru-RU" sz="3600" b="1" dirty="0" smtClean="0">
                <a:ea typeface="DengXian Light"/>
              </a:rPr>
              <a:t>Ответ</a:t>
            </a:r>
            <a:r>
              <a:rPr lang="ru-RU" sz="3600" b="1" dirty="0">
                <a:ea typeface="DengXian Light"/>
              </a:rPr>
              <a:t>:</a:t>
            </a:r>
            <a:r>
              <a:rPr lang="ru-RU" sz="3600" dirty="0">
                <a:ea typeface="Times New Roman" panose="02020603050405020304" pitchFamily="18" charset="0"/>
              </a:rPr>
              <a:t> «Восток‑1».</a:t>
            </a:r>
            <a:endParaRPr lang="ru-RU" sz="36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7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4886" y="3252808"/>
            <a:ext cx="110324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№4</a:t>
            </a:r>
          </a:p>
          <a:p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Белка и Стрелка.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их полёт доказал возможность безопасного возвращения живых существ из космоса.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8169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5618" y="3246943"/>
            <a:ext cx="112312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№5</a:t>
            </a:r>
          </a:p>
          <a:p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Сергей Павлович Королёв.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его имя долгое время было засекречено, он известен как «Главный конструктор».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1632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939" y="3211811"/>
            <a:ext cx="108801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№6</a:t>
            </a:r>
          </a:p>
          <a:p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«Чайка».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полёт состоялся 16 июня 1963 года на корабле «Восток‑6».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5614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4391" y="3196487"/>
            <a:ext cx="114619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№7</a:t>
            </a:r>
          </a:p>
          <a:p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в 1965 году.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выход состоялся 18 марта 1965 года с борта корабля «Восход‑2».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1243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4582" y="3212433"/>
            <a:ext cx="107839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Вопрос №8</a:t>
            </a:r>
          </a:p>
          <a:p>
            <a:r>
              <a:rPr lang="ru-RU" sz="3600" b="1" dirty="0" smtClean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Ответ</a:t>
            </a: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влажные салфетки.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Calibri" panose="020F0502020204030204" pitchFamily="34" charset="0"/>
                <a:ea typeface="DengXian Light"/>
                <a:cs typeface="Arial" panose="020B0604020202020204" pitchFamily="34" charset="0"/>
              </a:rPr>
              <a:t>Пояснение: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космонавты используют их для умывания и поддержания чистоты.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6383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427</Words>
  <Application>Microsoft Office PowerPoint</Application>
  <PresentationFormat>Широкоэкранный</PresentationFormat>
  <Paragraphs>44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DengXian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</dc:creator>
  <cp:lastModifiedBy>Виктория</cp:lastModifiedBy>
  <cp:revision>5</cp:revision>
  <dcterms:created xsi:type="dcterms:W3CDTF">2026-04-06T04:52:50Z</dcterms:created>
  <dcterms:modified xsi:type="dcterms:W3CDTF">2026-04-06T05:25:59Z</dcterms:modified>
</cp:coreProperties>
</file>