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3" r:id="rId3"/>
    <p:sldId id="257" r:id="rId4"/>
    <p:sldId id="274" r:id="rId5"/>
    <p:sldId id="266" r:id="rId6"/>
    <p:sldId id="275" r:id="rId7"/>
    <p:sldId id="267" r:id="rId8"/>
    <p:sldId id="276" r:id="rId9"/>
    <p:sldId id="268" r:id="rId10"/>
    <p:sldId id="277" r:id="rId11"/>
    <p:sldId id="269" r:id="rId12"/>
    <p:sldId id="278" r:id="rId13"/>
    <p:sldId id="270" r:id="rId14"/>
    <p:sldId id="279" r:id="rId15"/>
    <p:sldId id="271" r:id="rId16"/>
    <p:sldId id="28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1110" y="3715716"/>
            <a:ext cx="8305800" cy="998984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0448" y="2060848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endParaRPr lang="ru-RU" sz="2100" b="1" dirty="0">
              <a:solidFill>
                <a:srgbClr val="800000"/>
              </a:solidFill>
            </a:endParaRPr>
          </a:p>
        </p:txBody>
      </p:sp>
      <p:pic>
        <p:nvPicPr>
          <p:cNvPr id="1026" name="Picture 2" descr="C:\Users\Admin\Desktop\год защитника отечества\gxbmtdwz1m60m08zf4tkgcucr223g3rp-768x2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6" b="6905"/>
          <a:stretch/>
        </p:blipFill>
        <p:spPr bwMode="auto">
          <a:xfrm>
            <a:off x="612477" y="4719483"/>
            <a:ext cx="8064896" cy="171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4923" y="573941"/>
            <a:ext cx="82800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ГБПОУ ИО «КИРЕНСКИЙ ПРОФЕССИОНАЛЬНО-ПЕДАГОГИЧЕСКИЙ КОЛЛЕДЖ»</a:t>
            </a:r>
          </a:p>
        </p:txBody>
      </p:sp>
    </p:spTree>
    <p:extLst>
      <p:ext uri="{BB962C8B-B14F-4D97-AF65-F5344CB8AC3E}">
        <p14:creationId xmlns:p14="http://schemas.microsoft.com/office/powerpoint/2010/main" val="298451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025" y="3861048"/>
            <a:ext cx="8305800" cy="2664296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endParaRPr lang="ru-RU" sz="1600" b="1" i="1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Над страною запылала  грозным заревом война</a:t>
            </a: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Сына мать в поход сбирала,  мужа собрала жена.</a:t>
            </a: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Дети, сёстры провожали, в след смотрели старики… </a:t>
            </a: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Вверх по Лене уезжали  наши парни – земляки.</a:t>
            </a: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Не считая километры, шли дорогою войны, </a:t>
            </a: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2">
                    <a:lumMod val="10000"/>
                  </a:schemeClr>
                </a:solidFill>
              </a:rPr>
              <a:t>дождь мочил – сушили ветры нашей и чужой страны.</a:t>
            </a:r>
          </a:p>
          <a:p>
            <a:endParaRPr lang="ru-RU" sz="10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10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40008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3157" y="1816780"/>
            <a:ext cx="6494712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НАУМОВ 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КОНДРАТИЙ  ИВАНОВИЧ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0671"/>
            <a:ext cx="792088" cy="140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328" y="4005064"/>
            <a:ext cx="145097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1235"/>
            <a:ext cx="1725613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Людмила\Desktop\ФОТО НА КОМПОЩИЦИЮ\НА ТАНКЕ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644504"/>
            <a:ext cx="4834508" cy="252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7F7BF31-ED7C-470E-9AC4-2C353207AE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852" y="724057"/>
            <a:ext cx="2054612" cy="158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87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025" y="3861048"/>
            <a:ext cx="8305800" cy="2808312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Знали горечь отступлений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Под огнём бросались в бой…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Горло рвало озлобленье.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На смерть стали под Москвой.</a:t>
            </a: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12584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32087" y="1797730"/>
            <a:ext cx="6065243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ТЮРНЁВ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ПЁТР  ФЁДОРОВИЧ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31" y="4798913"/>
            <a:ext cx="792088" cy="140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49" y="601235"/>
            <a:ext cx="1646237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89040"/>
            <a:ext cx="1743075" cy="233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Людмила\Desktop\ФОТО НА КОМПОЩИЦИЮ\ПАРАД КР ПЛОЩАДЬ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657" y="3789040"/>
            <a:ext cx="4761559" cy="263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D557C0D-00BC-48C8-9703-E34780C2D8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33" y="499826"/>
            <a:ext cx="2292795" cy="177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025" y="3861048"/>
            <a:ext cx="8305800" cy="2736304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 Велика страна… но знали,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Что нельзя шагать назад,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И со всеми защищали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Наши парни Сталинград.</a:t>
            </a: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403601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46443" y="1826785"/>
            <a:ext cx="6369973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КОРЗЕННИКОВ 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ГЕОРГИЙ  МИХАЙЛОВИЧ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64" y="836712"/>
            <a:ext cx="792088" cy="140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14" y="620688"/>
            <a:ext cx="1683130" cy="254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22" y="3789040"/>
            <a:ext cx="209339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Людмила\Desktop\ФОТО НА КОМПОЩИЦИЮ\КУРСКАЯ ДУГА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5976664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24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481" y="3501008"/>
            <a:ext cx="8976519" cy="2664296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endParaRPr lang="ru-RU" sz="1400" b="1" i="1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А от Волги гнали фрицев «Всё в порядке! –говорят»</a:t>
            </a:r>
          </a:p>
          <a:p>
            <a:pPr>
              <a:spcBef>
                <a:spcPts val="0"/>
              </a:spcBef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По старинке: до столицы, проводили их до хат.</a:t>
            </a:r>
          </a:p>
          <a:p>
            <a:pPr>
              <a:spcBef>
                <a:spcPts val="0"/>
              </a:spcBef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Были парни за границей… им Дунай волной плескал</a:t>
            </a:r>
          </a:p>
          <a:p>
            <a:pPr>
              <a:spcBef>
                <a:spcPts val="0"/>
              </a:spcBef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Там звенела песня  - птица про Иртыш и про Байкал.</a:t>
            </a:r>
          </a:p>
          <a:p>
            <a:pPr>
              <a:spcBef>
                <a:spcPts val="0"/>
              </a:spcBef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По Дунаю к Вене прямо. </a:t>
            </a:r>
            <a:r>
              <a:rPr lang="ru-RU" sz="2400" b="1" i="1" dirty="0" err="1">
                <a:solidFill>
                  <a:schemeClr val="tx2">
                    <a:lumMod val="10000"/>
                  </a:schemeClr>
                </a:solidFill>
              </a:rPr>
              <a:t>Расквиталися</a:t>
            </a: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 с врагом…</a:t>
            </a:r>
          </a:p>
          <a:p>
            <a:pPr>
              <a:spcBef>
                <a:spcPts val="0"/>
              </a:spcBef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От </a:t>
            </a:r>
            <a:r>
              <a:rPr lang="ru-RU" sz="2400" b="1" i="1" dirty="0" err="1">
                <a:solidFill>
                  <a:schemeClr val="tx2">
                    <a:lumMod val="10000"/>
                  </a:schemeClr>
                </a:solidFill>
              </a:rPr>
              <a:t>Корпат</a:t>
            </a: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 и до </a:t>
            </a:r>
            <a:r>
              <a:rPr lang="ru-RU" sz="2400" b="1" i="1" dirty="0" err="1">
                <a:solidFill>
                  <a:schemeClr val="tx2">
                    <a:lumMod val="10000"/>
                  </a:schemeClr>
                </a:solidFill>
              </a:rPr>
              <a:t>Петсамо</a:t>
            </a: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</a:rPr>
              <a:t> пахло нашим табачком.</a:t>
            </a: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65471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52887" y="1861209"/>
            <a:ext cx="6065243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КУЗАКОВ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АЛЕКСЕЙ  СТЕПАНОВИЧ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1432766" cy="241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88" y="564782"/>
            <a:ext cx="1886996" cy="272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748" y="3902486"/>
            <a:ext cx="1807716" cy="240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Людмила\Desktop\ФОТО НА КОМПОЩИЦИЮ\ВОЕННЫЙ САПЁ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75593"/>
            <a:ext cx="4536504" cy="26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ED64663-C39F-4B3D-9EAA-6A97F84286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335" y="621147"/>
            <a:ext cx="2292795" cy="177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5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025" y="3861048"/>
            <a:ext cx="8305800" cy="2996952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endParaRPr lang="ru-RU" sz="1400" b="1" i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С той поры, как из Берлина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Письма начали писать,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Мы готовить стали вина,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Мы домой их стали ждать.</a:t>
            </a: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279861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80650" y="1893793"/>
            <a:ext cx="6065243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СКРЕТНЕВ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ВАСИЛИЙ  ФЁДОРОВИЧ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764704"/>
            <a:ext cx="792088" cy="140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1171"/>
            <a:ext cx="2376264" cy="325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Людмила\Desktop\ФОТО НА КОМПОЩИЦИЮ\РЕЙХСТАГ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3610047"/>
            <a:ext cx="6048673" cy="302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64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680" y="3665981"/>
            <a:ext cx="8305800" cy="2736304"/>
          </a:xfrm>
        </p:spPr>
        <p:txBody>
          <a:bodyPr/>
          <a:lstStyle/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endParaRPr lang="ru-RU" sz="1400" b="1" i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А теперь вот дома снова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Красной Армии бойцы.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Заглядишься на любого – </a:t>
            </a:r>
          </a:p>
          <a:p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Все гвардейцы молодцы.</a:t>
            </a: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61398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1189" y="1741597"/>
            <a:ext cx="6065243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ПОТАПОВ 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АЛЕКСЕЙ  ФЁДОРОВИЧ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34651"/>
            <a:ext cx="792088" cy="140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8"/>
          <a:stretch/>
        </p:blipFill>
        <p:spPr bwMode="auto">
          <a:xfrm>
            <a:off x="683568" y="764704"/>
            <a:ext cx="1800200" cy="237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C:\Users\Людмила\Desktop\ФОТО НА КОМПОЩИЦИЮ\ВЗЯТИЕ ВАРШАВ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580656" cy="236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Людмила\Desktop\ФОТО НА КОМПОЩИЦИЮ\ОБОРОНА МОСКВ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16903"/>
            <a:ext cx="4260349" cy="239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32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025" y="3861048"/>
            <a:ext cx="8305800" cy="299695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посвящается  выпускникам - героям ВОВ</a:t>
            </a:r>
          </a:p>
          <a:p>
            <a:pPr>
              <a:spcBef>
                <a:spcPts val="0"/>
              </a:spcBef>
            </a:pPr>
            <a:endParaRPr lang="ru-RU" sz="1400" b="1" i="1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На груди у них на бравой</a:t>
            </a:r>
          </a:p>
          <a:p>
            <a:pPr>
              <a:spcBef>
                <a:spcPts val="0"/>
              </a:spcBef>
            </a:pP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 Тесно стало орденам:</a:t>
            </a:r>
          </a:p>
          <a:p>
            <a:pPr>
              <a:spcBef>
                <a:spcPts val="0"/>
              </a:spcBef>
            </a:pP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 - </a:t>
            </a:r>
            <a:r>
              <a:rPr lang="ru-RU" sz="2600" b="1" i="1" dirty="0" err="1">
                <a:solidFill>
                  <a:schemeClr val="tx2">
                    <a:lumMod val="10000"/>
                  </a:schemeClr>
                </a:solidFill>
              </a:rPr>
              <a:t>налевой</a:t>
            </a: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, по – </a:t>
            </a:r>
            <a:r>
              <a:rPr lang="ru-RU" sz="2600" b="1" i="1" dirty="0" err="1">
                <a:solidFill>
                  <a:schemeClr val="tx2">
                    <a:lumMod val="10000"/>
                  </a:schemeClr>
                </a:solidFill>
              </a:rPr>
              <a:t>направой</a:t>
            </a: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 –</a:t>
            </a:r>
          </a:p>
          <a:p>
            <a:pPr>
              <a:spcBef>
                <a:spcPts val="0"/>
              </a:spcBef>
            </a:pPr>
            <a:r>
              <a:rPr lang="ru-RU" sz="2600" b="1" i="1" dirty="0">
                <a:solidFill>
                  <a:schemeClr val="tx2">
                    <a:lumMod val="10000"/>
                  </a:schemeClr>
                </a:solidFill>
              </a:rPr>
              <a:t>По обеим сторонам.</a:t>
            </a: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6800" b="1" dirty="0">
                <a:solidFill>
                  <a:srgbClr val="800000"/>
                </a:solidFill>
              </a:rPr>
              <a:t>Парни с Лены</a:t>
            </a:r>
            <a:br>
              <a:rPr lang="ru-RU" sz="6800" b="1" dirty="0">
                <a:solidFill>
                  <a:srgbClr val="800000"/>
                </a:solidFill>
              </a:rPr>
            </a:br>
            <a:r>
              <a:rPr lang="ru-RU" sz="2100" b="1" dirty="0">
                <a:solidFill>
                  <a:srgbClr val="800000"/>
                </a:solidFill>
              </a:rPr>
              <a:t>(стихи  1946 г. ,  автор: Петр Хорошев, выпускник педучилища 1930 г., преподаватель </a:t>
            </a:r>
            <a:r>
              <a:rPr lang="ru-RU" sz="2100" b="1" dirty="0" err="1">
                <a:solidFill>
                  <a:srgbClr val="800000"/>
                </a:solidFill>
              </a:rPr>
              <a:t>рус.яз</a:t>
            </a:r>
            <a:r>
              <a:rPr lang="ru-RU" sz="2100" b="1" dirty="0">
                <a:solidFill>
                  <a:srgbClr val="800000"/>
                </a:solidFill>
              </a:rPr>
              <a:t>. и руководитель литературного кружка) </a:t>
            </a:r>
          </a:p>
        </p:txBody>
      </p:sp>
    </p:spTree>
    <p:extLst>
      <p:ext uri="{BB962C8B-B14F-4D97-AF65-F5344CB8AC3E}">
        <p14:creationId xmlns:p14="http://schemas.microsoft.com/office/powerpoint/2010/main" val="95254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1189" y="1833135"/>
            <a:ext cx="6411291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800000"/>
                </a:solidFill>
              </a:rPr>
              <a:t>ПОДЫМАХИН </a:t>
            </a:r>
            <a:br>
              <a:rPr lang="ru-RU" b="1" dirty="0">
                <a:solidFill>
                  <a:srgbClr val="800000"/>
                </a:solidFill>
              </a:rPr>
            </a:br>
            <a:r>
              <a:rPr lang="ru-RU" b="1" dirty="0">
                <a:solidFill>
                  <a:srgbClr val="800000"/>
                </a:solidFill>
              </a:rPr>
              <a:t>МАТВЕЙ  ПРОКОПЬЕВИЧ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31" y="4798913"/>
            <a:ext cx="792088" cy="140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28" y="564782"/>
            <a:ext cx="1944256" cy="279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325" y="3789039"/>
            <a:ext cx="1707017" cy="2459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39552" y="3501008"/>
            <a:ext cx="820891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Людмила\Desktop\ФОТО НА КОМПОЩИЦИЮ\ОДЕСС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28" y="3789039"/>
            <a:ext cx="5760680" cy="245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2C89C2F-4842-474E-82F7-20061EB309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939" y="746890"/>
            <a:ext cx="2018291" cy="156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0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025" y="3861048"/>
            <a:ext cx="8305800" cy="998984"/>
          </a:xfrm>
        </p:spPr>
        <p:txBody>
          <a:bodyPr/>
          <a:lstStyle/>
          <a:p>
            <a:endParaRPr lang="ru-RU" sz="2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568952" cy="1059164"/>
          </a:xfrm>
        </p:spPr>
        <p:txBody>
          <a:bodyPr/>
          <a:lstStyle/>
          <a:p>
            <a:r>
              <a:rPr lang="ru-RU" sz="2100" b="1" dirty="0">
                <a:solidFill>
                  <a:srgbClr val="800000"/>
                </a:solidFill>
              </a:rPr>
              <a:t> </a:t>
            </a:r>
          </a:p>
        </p:txBody>
      </p:sp>
      <p:pic>
        <p:nvPicPr>
          <p:cNvPr id="1026" name="Picture 2" descr="C:\Users\Admin\Desktop\2534a548-ecfa-55dc-8514-2c914fc2d5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536501" cy="453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29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458</TotalTime>
  <Words>297</Words>
  <Application>Microsoft Office PowerPoint</Application>
  <PresentationFormat>Экран (4:3)</PresentationFormat>
  <Paragraphs>71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Парни с Лены 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НАУМОВ  КОНДРАТИЙ  ИВАНОВИЧ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ТЮРНЁВ ПЁТР  ФЁДОРОВИЧ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КОРЗЕННИКОВ  ГЕОРГИЙ  МИХАЙЛОВИЧ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КУЗАКОВ АЛЕКСЕЙ  СТЕПАНОВИЧ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СКРЕТНЕВ ВАСИЛИЙ  ФЁДОРОВИЧ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ПОТАПОВ  АЛЕКСЕЙ  ФЁДОРОВИЧ</vt:lpstr>
      <vt:lpstr>Парни с Лены (стихи  1946 г. ,  автор: Петр Хорошев, выпускник педучилища 1930 г., преподаватель рус.яз. и руководитель литературного кружка) </vt:lpstr>
      <vt:lpstr>ПОДЫМАХИН  МАТВЕЙ  ПРОКОПЬЕВИЧ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Парни с Лены</dc:title>
  <dc:creator>Admin</dc:creator>
  <cp:lastModifiedBy>Admin</cp:lastModifiedBy>
  <cp:revision>18</cp:revision>
  <dcterms:created xsi:type="dcterms:W3CDTF">2025-02-17T09:08:47Z</dcterms:created>
  <dcterms:modified xsi:type="dcterms:W3CDTF">2025-03-21T10:13:05Z</dcterms:modified>
</cp:coreProperties>
</file>