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6" r:id="rId3"/>
    <p:sldId id="257" r:id="rId4"/>
    <p:sldId id="258" r:id="rId5"/>
    <p:sldId id="259" r:id="rId6"/>
    <p:sldId id="260" r:id="rId7"/>
    <p:sldId id="261" r:id="rId8"/>
    <p:sldId id="264" r:id="rId9"/>
    <p:sldId id="265" r:id="rId10"/>
    <p:sldId id="268" r:id="rId11"/>
    <p:sldId id="269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0CCA5-E775-47E2-AD7D-BB2E40F95954}" type="datetimeFigureOut">
              <a:rPr lang="ru-RU" smtClean="0"/>
              <a:t>14.05.2025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A7A11-AA97-4789-B10B-5DD12E455F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53402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0CCA5-E775-47E2-AD7D-BB2E40F95954}" type="datetimeFigureOut">
              <a:rPr lang="ru-RU" smtClean="0"/>
              <a:t>14.05.2025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A7A11-AA97-4789-B10B-5DD12E455F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6899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0CCA5-E775-47E2-AD7D-BB2E40F95954}" type="datetimeFigureOut">
              <a:rPr lang="ru-RU" smtClean="0"/>
              <a:t>14.05.2025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A7A11-AA97-4789-B10B-5DD12E455F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62376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0CCA5-E775-47E2-AD7D-BB2E40F95954}" type="datetimeFigureOut">
              <a:rPr lang="ru-RU" smtClean="0"/>
              <a:t>14.05.2025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A7A11-AA97-4789-B10B-5DD12E455F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24869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0CCA5-E775-47E2-AD7D-BB2E40F95954}" type="datetimeFigureOut">
              <a:rPr lang="ru-RU" smtClean="0"/>
              <a:t>14.05.2025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A7A11-AA97-4789-B10B-5DD12E455F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52510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0CCA5-E775-47E2-AD7D-BB2E40F95954}" type="datetimeFigureOut">
              <a:rPr lang="ru-RU" smtClean="0"/>
              <a:t>14.05.2025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A7A11-AA97-4789-B10B-5DD12E455F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88815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0CCA5-E775-47E2-AD7D-BB2E40F95954}" type="datetimeFigureOut">
              <a:rPr lang="ru-RU" smtClean="0"/>
              <a:t>14.05.2025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A7A11-AA97-4789-B10B-5DD12E455F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54007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0CCA5-E775-47E2-AD7D-BB2E40F95954}" type="datetimeFigureOut">
              <a:rPr lang="ru-RU" smtClean="0"/>
              <a:t>14.05.2025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A7A11-AA97-4789-B10B-5DD12E455F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8940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0CCA5-E775-47E2-AD7D-BB2E40F95954}" type="datetimeFigureOut">
              <a:rPr lang="ru-RU" smtClean="0"/>
              <a:t>14.05.2025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A7A11-AA97-4789-B10B-5DD12E455F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30512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0CCA5-E775-47E2-AD7D-BB2E40F95954}" type="datetimeFigureOut">
              <a:rPr lang="ru-RU" smtClean="0"/>
              <a:t>14.05.2025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A7A11-AA97-4789-B10B-5DD12E455F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48233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0CCA5-E775-47E2-AD7D-BB2E40F95954}" type="datetimeFigureOut">
              <a:rPr lang="ru-RU" smtClean="0"/>
              <a:t>14.05.2025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A7A11-AA97-4789-B10B-5DD12E455F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30777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D0CCA5-E775-47E2-AD7D-BB2E40F95954}" type="datetimeFigureOut">
              <a:rPr lang="ru-RU" smtClean="0"/>
              <a:t>14.05.2025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0A7A11-AA97-4789-B10B-5DD12E455F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7933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Материалы по мероприятию, посвященному Дню ОБЗР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4100944"/>
            <a:ext cx="9144000" cy="1156855"/>
          </a:xfrm>
        </p:spPr>
        <p:txBody>
          <a:bodyPr/>
          <a:lstStyle/>
          <a:p>
            <a:r>
              <a:rPr lang="ru-RU" dirty="0" smtClean="0"/>
              <a:t>Школьник Юлия Анатольевна, руководитель физического воспитания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53257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482435"/>
            <a:ext cx="10515600" cy="3325092"/>
          </a:xfrm>
        </p:spPr>
        <p:txBody>
          <a:bodyPr>
            <a:normAutofit/>
          </a:bodyPr>
          <a:lstStyle/>
          <a:p>
            <a:pPr algn="ctr"/>
            <a:r>
              <a:rPr lang="ru-RU" sz="4800" dirty="0" smtClean="0"/>
              <a:t>Карточки для проведения локации «Курс молодого бойца»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625050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7982" y="2554143"/>
            <a:ext cx="10515600" cy="1325563"/>
          </a:xfrm>
        </p:spPr>
        <p:txBody>
          <a:bodyPr/>
          <a:lstStyle/>
          <a:p>
            <a:r>
              <a:rPr lang="ru-RU" dirty="0" smtClean="0"/>
              <a:t>Воинские</a:t>
            </a:r>
            <a:br>
              <a:rPr lang="ru-RU" dirty="0" smtClean="0"/>
            </a:br>
            <a:r>
              <a:rPr lang="ru-RU" dirty="0" smtClean="0"/>
              <a:t> звания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3181" t="5734" r="12727" b="20236"/>
          <a:stretch/>
        </p:blipFill>
        <p:spPr>
          <a:xfrm>
            <a:off x="4918363" y="-8012"/>
            <a:ext cx="5126181" cy="6903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0994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745" y="2784264"/>
            <a:ext cx="10515600" cy="1325563"/>
          </a:xfrm>
        </p:spPr>
        <p:txBody>
          <a:bodyPr/>
          <a:lstStyle/>
          <a:p>
            <a:r>
              <a:rPr lang="ru-RU" dirty="0" smtClean="0"/>
              <a:t>Гимн РФ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2177" t="5804" r="13078" b="19373"/>
          <a:stretch/>
        </p:blipFill>
        <p:spPr>
          <a:xfrm>
            <a:off x="4973781" y="-1"/>
            <a:ext cx="4946074" cy="7001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49846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7037" y="2675731"/>
            <a:ext cx="10515600" cy="1325563"/>
          </a:xfrm>
        </p:spPr>
        <p:txBody>
          <a:bodyPr/>
          <a:lstStyle/>
          <a:p>
            <a:r>
              <a:rPr lang="ru-RU" dirty="0" smtClean="0"/>
              <a:t>Великие сражения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3111" t="5925" r="13098" b="20662"/>
          <a:stretch/>
        </p:blipFill>
        <p:spPr>
          <a:xfrm>
            <a:off x="5444837" y="0"/>
            <a:ext cx="4890654" cy="6880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4652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9437" y="2858943"/>
            <a:ext cx="10515600" cy="1325563"/>
          </a:xfrm>
        </p:spPr>
        <p:txBody>
          <a:bodyPr/>
          <a:lstStyle/>
          <a:p>
            <a:r>
              <a:rPr lang="ru-RU" dirty="0" smtClean="0"/>
              <a:t>Карточки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6370" t="6948" r="6936" b="32362"/>
          <a:stretch/>
        </p:blipFill>
        <p:spPr>
          <a:xfrm>
            <a:off x="3740728" y="0"/>
            <a:ext cx="7010400" cy="6940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4754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6309" y="2110797"/>
            <a:ext cx="10515600" cy="2087130"/>
          </a:xfrm>
        </p:spPr>
        <p:txBody>
          <a:bodyPr>
            <a:normAutofit/>
          </a:bodyPr>
          <a:lstStyle/>
          <a:p>
            <a:r>
              <a:rPr lang="ru-RU" dirty="0" smtClean="0"/>
              <a:t>Великая </a:t>
            </a:r>
            <a:br>
              <a:rPr lang="ru-RU" dirty="0" smtClean="0"/>
            </a:br>
            <a:r>
              <a:rPr lang="ru-RU" dirty="0" smtClean="0"/>
              <a:t>Отечественная</a:t>
            </a:r>
            <a:br>
              <a:rPr lang="ru-RU" dirty="0" smtClean="0"/>
            </a:br>
            <a:r>
              <a:rPr lang="ru-RU" dirty="0" smtClean="0"/>
              <a:t> война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3057" t="6163" r="13042" b="20298"/>
          <a:stretch/>
        </p:blipFill>
        <p:spPr>
          <a:xfrm>
            <a:off x="4918363" y="-96982"/>
            <a:ext cx="5015345" cy="7057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5037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7146" y="2124652"/>
            <a:ext cx="10515600" cy="2225675"/>
          </a:xfrm>
        </p:spPr>
        <p:txBody>
          <a:bodyPr/>
          <a:lstStyle/>
          <a:p>
            <a:r>
              <a:rPr lang="ru-RU" dirty="0" smtClean="0"/>
              <a:t>Важные </a:t>
            </a:r>
            <a:br>
              <a:rPr lang="ru-RU" dirty="0" smtClean="0"/>
            </a:br>
            <a:r>
              <a:rPr lang="ru-RU" dirty="0" smtClean="0"/>
              <a:t>исторические </a:t>
            </a:r>
            <a:br>
              <a:rPr lang="ru-RU" dirty="0" smtClean="0"/>
            </a:br>
            <a:r>
              <a:rPr lang="ru-RU" dirty="0" smtClean="0"/>
              <a:t>события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2957" t="5634" r="13267" b="20232"/>
          <a:stretch/>
        </p:blipFill>
        <p:spPr>
          <a:xfrm>
            <a:off x="4973782" y="-1"/>
            <a:ext cx="4890654" cy="6949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6050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3291" y="2675731"/>
            <a:ext cx="10515600" cy="1325563"/>
          </a:xfrm>
        </p:spPr>
        <p:txBody>
          <a:bodyPr/>
          <a:lstStyle/>
          <a:p>
            <a:r>
              <a:rPr lang="ru-RU" dirty="0" smtClean="0"/>
              <a:t>Города герои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2827" t="5224" r="12685" b="20348"/>
          <a:stretch/>
        </p:blipFill>
        <p:spPr>
          <a:xfrm>
            <a:off x="4918363" y="-113923"/>
            <a:ext cx="5084618" cy="6971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3282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4800" dirty="0">
                <a:solidFill>
                  <a:prstClr val="black"/>
                </a:solidFill>
              </a:rPr>
              <a:t>Фотографии с мероприятия посвященного Дню ОБЗР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6635" y="1695160"/>
            <a:ext cx="2596104" cy="3461472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8237" y="1690686"/>
            <a:ext cx="2599459" cy="346594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839" y="1690686"/>
            <a:ext cx="2599459" cy="346594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442" y="1690686"/>
            <a:ext cx="2599458" cy="3465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667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9727" y="3791670"/>
            <a:ext cx="3629891" cy="2722419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3095" y="471126"/>
            <a:ext cx="3572164" cy="267912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8777" y="514421"/>
            <a:ext cx="3514437" cy="263582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439" y="471126"/>
            <a:ext cx="3463636" cy="259772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292" y="3790661"/>
            <a:ext cx="3515782" cy="263683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8682" y="3791670"/>
            <a:ext cx="3514437" cy="2635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7048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</TotalTime>
  <Words>39</Words>
  <Application>Microsoft Office PowerPoint</Application>
  <PresentationFormat>Широкоэкранный</PresentationFormat>
  <Paragraphs>11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Тема Office</vt:lpstr>
      <vt:lpstr>Материалы по мероприятию, посвященному Дню ОБЗР</vt:lpstr>
      <vt:lpstr>Карточки для проведения локации «Курс молодого бойца»</vt:lpstr>
      <vt:lpstr>Воинские  звания</vt:lpstr>
      <vt:lpstr>Гимн РФ</vt:lpstr>
      <vt:lpstr>Великие сражения</vt:lpstr>
      <vt:lpstr>Карточки</vt:lpstr>
      <vt:lpstr>Великая  Отечественная  война</vt:lpstr>
      <vt:lpstr>Важные  исторические  события</vt:lpstr>
      <vt:lpstr>Города герои</vt:lpstr>
      <vt:lpstr>Фотографии с мероприятия посвященного Дню ОБЗР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Пользователь</cp:lastModifiedBy>
  <cp:revision>4</cp:revision>
  <dcterms:created xsi:type="dcterms:W3CDTF">2025-03-18T03:13:26Z</dcterms:created>
  <dcterms:modified xsi:type="dcterms:W3CDTF">2025-05-14T05:05:38Z</dcterms:modified>
</cp:coreProperties>
</file>